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58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7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56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9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33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3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45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0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5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4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A3B7-CD76-4F2E-BCFE-493C6467FAE3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7912-D550-412C-8429-835C686C1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09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8873" y="1815091"/>
            <a:ext cx="7047329" cy="2387600"/>
          </a:xfrm>
        </p:spPr>
        <p:txBody>
          <a:bodyPr>
            <a:normAutofit/>
          </a:bodyPr>
          <a:lstStyle/>
          <a:p>
            <a:r>
              <a:rPr lang="de-DE" dirty="0" smtClean="0"/>
              <a:t>Arbeitsgruppe</a:t>
            </a:r>
            <a:br>
              <a:rPr lang="de-DE" dirty="0" smtClean="0"/>
            </a:br>
            <a:r>
              <a:rPr lang="de-DE" dirty="0" smtClean="0"/>
              <a:t>„Mehrzweckraum Lettgenbrunn“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02" y="460481"/>
            <a:ext cx="1034505" cy="157747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656-07CF-455C-9C9B-176AD1B0CCFD}" type="datetime1">
              <a:rPr lang="de-DE" smtClean="0"/>
              <a:t>26.06.2017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"Mehrzweckraum Lettgenbrunn"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CF1E-66E9-47D9-A797-5EC05975E05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11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6206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Was findet in dem Mehrzweckraum statt?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268760"/>
            <a:ext cx="6696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Kindergarten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Sport und Bewegung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Ausweichraum bei schlechtem Wetter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Vorführungen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Kirche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Fastenessen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Tröster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Feuerwehr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Jugendfeuerwehr Fortbildung, Übungen und Bewegung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Erste-Hilfe-Kurse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Jahreshauptversammlung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Treffpunkt für Jugend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Seniorenkaffe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Zumba, Seniorengymnastik, Gemeinsames Spielen und Handarbeiten, Tischtennis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Vorträge und Lesungen (Kulturangebot)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Motto-Abende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Austausch verschiedener Kulturen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Treffen der Landfrauen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620688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Folgende Verbesserungen werden zudem erzielt: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Der </a:t>
            </a:r>
            <a:r>
              <a:rPr lang="de-DE" dirty="0"/>
              <a:t>K</a:t>
            </a:r>
            <a:r>
              <a:rPr lang="de-DE" dirty="0" smtClean="0"/>
              <a:t>indergarten bekommt einen Raum der bei schlechtem Wetter sportive Bewegung, auch mit Geräten und fahrbaren Spielzeugen, möglich macht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Für Aufführungen und Proben des Kindergarten und anderen Gruppen steht eine Bühne bereit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Der überdachte Vorraum dient bei schlechtem Wetter z.B. zum </a:t>
            </a:r>
            <a:r>
              <a:rPr lang="de-DE" dirty="0"/>
              <a:t>A</a:t>
            </a:r>
            <a:r>
              <a:rPr lang="de-DE" dirty="0" smtClean="0"/>
              <a:t>bstellen von Kinderwägen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kleine Küche der Feuerwehr wird vergrößert und dadurch besser nutzbar für alle Nutzer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veraltete WC Anlage der Feuerwehr wird an anderer Stelle neu erstellt, ein behindertengerechtes WC erschaffen und ist von allen zu nutzen.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Ausweichraum für den ganzen Jossgrund, z.B. Chor- und Theaterproben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Raum für Privat- und  Vereinsfeiern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Nutzung für Veranstaltungen der Gemeinde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Neue Freizeitaktivitäten werden entstehen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Obergeschosse von Kindergarten und Feuerwehr werden wieder vollständig nutzbar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8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07704" y="2564904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Die AG „Mehrzweckraum“ bedankt sich für Euer Interesse und Eure Aufmerksamkeit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53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59643" y="230340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Ulrike </a:t>
            </a:r>
            <a:r>
              <a:rPr lang="de-DE" dirty="0" err="1" smtClean="0"/>
              <a:t>Bandilla</a:t>
            </a:r>
            <a:endParaRPr lang="de-DE" dirty="0" smtClean="0"/>
          </a:p>
          <a:p>
            <a:r>
              <a:rPr lang="de-DE" dirty="0" smtClean="0"/>
              <a:t>Anja </a:t>
            </a:r>
            <a:r>
              <a:rPr lang="de-DE" dirty="0" err="1" smtClean="0"/>
              <a:t>Dahle</a:t>
            </a:r>
            <a:endParaRPr lang="de-DE" dirty="0" smtClean="0"/>
          </a:p>
          <a:p>
            <a:r>
              <a:rPr lang="de-DE" dirty="0" smtClean="0"/>
              <a:t>Katrin Riese</a:t>
            </a:r>
          </a:p>
          <a:p>
            <a:r>
              <a:rPr lang="de-DE" dirty="0" smtClean="0"/>
              <a:t>Ilse Heinemann</a:t>
            </a:r>
          </a:p>
          <a:p>
            <a:r>
              <a:rPr lang="de-DE" dirty="0" smtClean="0"/>
              <a:t>Elfriede Erler</a:t>
            </a:r>
          </a:p>
          <a:p>
            <a:r>
              <a:rPr lang="de-DE" dirty="0" smtClean="0"/>
              <a:t>Sandra Schüssler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44008" y="299695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Rolf Holler</a:t>
            </a:r>
          </a:p>
          <a:p>
            <a:r>
              <a:rPr lang="de-DE" dirty="0" smtClean="0"/>
              <a:t>Klaus Pfaff</a:t>
            </a:r>
          </a:p>
          <a:p>
            <a:r>
              <a:rPr lang="de-DE" dirty="0" smtClean="0"/>
              <a:t>Armin </a:t>
            </a:r>
            <a:r>
              <a:rPr lang="de-DE" dirty="0" err="1" smtClean="0"/>
              <a:t>Bandilla</a:t>
            </a:r>
            <a:endParaRPr lang="de-DE" dirty="0" smtClean="0"/>
          </a:p>
          <a:p>
            <a:r>
              <a:rPr lang="de-DE" dirty="0" smtClean="0"/>
              <a:t>Frank Schneider</a:t>
            </a:r>
          </a:p>
          <a:p>
            <a:r>
              <a:rPr lang="de-DE" dirty="0" smtClean="0"/>
              <a:t>Heinz Lochner</a:t>
            </a:r>
          </a:p>
          <a:p>
            <a:r>
              <a:rPr lang="de-DE" dirty="0" smtClean="0"/>
              <a:t>Markus Mühl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843808" y="10434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Mitglieder der AG:</a:t>
            </a:r>
          </a:p>
        </p:txBody>
      </p:sp>
    </p:spTree>
    <p:extLst>
      <p:ext uri="{BB962C8B-B14F-4D97-AF65-F5344CB8AC3E}">
        <p14:creationId xmlns:p14="http://schemas.microsoft.com/office/powerpoint/2010/main" val="15812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3648" y="342900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Start IKEK (integriertes kommunales Entwicklungskonzept) mit 	</a:t>
            </a:r>
          </a:p>
          <a:p>
            <a:r>
              <a:rPr lang="de-DE" dirty="0" smtClean="0"/>
              <a:t>der Ortsbegehung in Lettgenbrunn am 08. Februar 2014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47664" y="17008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Wieso ist die Arbeitsgruppe entstanden?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580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141570" cy="62373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482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1640" y="1268760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10 Arbeitsgruppensitzungen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viele </a:t>
            </a:r>
            <a:r>
              <a:rPr lang="de-DE" sz="2400" dirty="0"/>
              <a:t>Gespräche mit </a:t>
            </a:r>
            <a:r>
              <a:rPr lang="de-DE" sz="2400" dirty="0" smtClean="0"/>
              <a:t>den verschiedenen </a:t>
            </a:r>
            <a:r>
              <a:rPr lang="de-DE" sz="2400" dirty="0"/>
              <a:t>Interessengruppen </a:t>
            </a:r>
            <a:r>
              <a:rPr lang="de-DE" sz="2400" dirty="0" smtClean="0"/>
              <a:t>(Vereine, Firmen, Kirche, Kindergarten, Senioren)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Gespräche mit Planern geführt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3 Besichtigungen vergleichbarer Bauvorhaben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/>
              <a:t>v</a:t>
            </a:r>
            <a:r>
              <a:rPr lang="de-DE" sz="2400" dirty="0" smtClean="0"/>
              <a:t>iele Gespräche mit den Bürgern der Gemeinde</a:t>
            </a:r>
          </a:p>
        </p:txBody>
      </p:sp>
    </p:spTree>
    <p:extLst>
      <p:ext uri="{BB962C8B-B14F-4D97-AF65-F5344CB8AC3E}">
        <p14:creationId xmlns:p14="http://schemas.microsoft.com/office/powerpoint/2010/main" val="4091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4603" y="836712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/>
              <a:t>Jan 15	Beginn der Dorferneuerung mit der Auftaktveranstaltung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Mär 15	Gründung der AG „Mehrzweckraum Lettgenbrunn“</a:t>
            </a:r>
          </a:p>
          <a:p>
            <a:r>
              <a:rPr lang="de-DE" dirty="0" smtClean="0"/>
              <a:t>	  -  Erstellung eines ersten Nutzungsprofils</a:t>
            </a:r>
          </a:p>
          <a:p>
            <a:r>
              <a:rPr lang="de-DE" dirty="0"/>
              <a:t>	</a:t>
            </a:r>
            <a:r>
              <a:rPr lang="de-DE" dirty="0" smtClean="0"/>
              <a:t>  -  Bestandsaufnahme der vorhandenen Gebäude und Räumlichkeiten</a:t>
            </a:r>
          </a:p>
          <a:p>
            <a:r>
              <a:rPr lang="de-DE" dirty="0" smtClean="0"/>
              <a:t>Jul 15	Einbeziehung des </a:t>
            </a:r>
            <a:r>
              <a:rPr lang="de-DE" dirty="0" err="1"/>
              <a:t>s</a:t>
            </a:r>
            <a:r>
              <a:rPr lang="de-DE" dirty="0" err="1" smtClean="0"/>
              <a:t>tädtebaulischen</a:t>
            </a:r>
            <a:r>
              <a:rPr lang="de-DE" dirty="0" smtClean="0"/>
              <a:t> Fachberaters Herr </a:t>
            </a:r>
            <a:r>
              <a:rPr lang="de-DE" dirty="0" err="1" smtClean="0"/>
              <a:t>Schnarr</a:t>
            </a:r>
            <a:r>
              <a:rPr lang="de-DE" dirty="0" smtClean="0"/>
              <a:t> von </a:t>
            </a:r>
            <a:r>
              <a:rPr lang="de-DE" dirty="0" err="1" smtClean="0"/>
              <a:t>plusConcept</a:t>
            </a:r>
            <a:endParaRPr lang="de-DE" dirty="0" smtClean="0"/>
          </a:p>
          <a:p>
            <a:r>
              <a:rPr lang="de-DE" dirty="0" smtClean="0"/>
              <a:t>Okt 15	Besichtigung „Alte Schule“ in </a:t>
            </a:r>
            <a:r>
              <a:rPr lang="de-DE" dirty="0" err="1" smtClean="0"/>
              <a:t>Marborn</a:t>
            </a:r>
            <a:r>
              <a:rPr lang="de-DE" dirty="0" smtClean="0"/>
              <a:t> und des DGH in </a:t>
            </a:r>
            <a:r>
              <a:rPr lang="de-DE" dirty="0" err="1" smtClean="0"/>
              <a:t>Kressenbach</a:t>
            </a:r>
            <a:endParaRPr lang="de-DE" dirty="0" smtClean="0"/>
          </a:p>
          <a:p>
            <a:r>
              <a:rPr lang="de-DE" dirty="0" smtClean="0"/>
              <a:t>Apr 16	Vorschläge von </a:t>
            </a:r>
            <a:r>
              <a:rPr lang="de-DE" dirty="0" err="1" smtClean="0"/>
              <a:t>plusConcept</a:t>
            </a:r>
            <a:r>
              <a:rPr lang="de-DE" dirty="0" smtClean="0"/>
              <a:t> für weitere Planungen</a:t>
            </a:r>
          </a:p>
          <a:p>
            <a:r>
              <a:rPr lang="de-DE" dirty="0" smtClean="0"/>
              <a:t>Jun 16	Besichtigung einer „kalten Scheune“ in </a:t>
            </a:r>
            <a:r>
              <a:rPr lang="de-DE" dirty="0" err="1" smtClean="0"/>
              <a:t>Schmachtenberg</a:t>
            </a:r>
            <a:r>
              <a:rPr lang="de-DE" dirty="0" smtClean="0"/>
              <a:t>, Landkreis Miltenberg</a:t>
            </a:r>
          </a:p>
          <a:p>
            <a:r>
              <a:rPr lang="de-DE" dirty="0" smtClean="0"/>
              <a:t>Aug 16	Planungsbüro Hohmann hat die weitere Planung übernommen</a:t>
            </a:r>
          </a:p>
          <a:p>
            <a:r>
              <a:rPr lang="de-DE" dirty="0" smtClean="0"/>
              <a:t>Okt 16	Erste Entwürfe für den Mehrzweckraum als Diskussionsgrundlage</a:t>
            </a:r>
          </a:p>
          <a:p>
            <a:r>
              <a:rPr lang="de-DE" dirty="0" smtClean="0"/>
              <a:t>Dez 16	Vorstellung der Pläne und des Konzeptes für die zukünftigen Nutzer</a:t>
            </a:r>
          </a:p>
          <a:p>
            <a:r>
              <a:rPr lang="de-DE" dirty="0" smtClean="0"/>
              <a:t>Jan 17	Kostenschätzung und Budgetbeantragung im Haushalt</a:t>
            </a:r>
          </a:p>
          <a:p>
            <a:r>
              <a:rPr lang="de-DE" dirty="0" smtClean="0"/>
              <a:t>Feb 17	Erstellung des Nutzungskonzeptes (ist in der Feinabstimmung)</a:t>
            </a:r>
          </a:p>
          <a:p>
            <a:r>
              <a:rPr lang="de-DE" dirty="0" smtClean="0"/>
              <a:t>Mär 17	Einreichung des Bauantrages</a:t>
            </a:r>
          </a:p>
          <a:p>
            <a:r>
              <a:rPr lang="de-DE" dirty="0" smtClean="0"/>
              <a:t>Mai 17	Begehung durch Brandschutzsachverständigen Büro </a:t>
            </a:r>
            <a:r>
              <a:rPr lang="de-DE" dirty="0" err="1" smtClean="0"/>
              <a:t>Rieser</a:t>
            </a:r>
            <a:endParaRPr lang="de-DE" dirty="0" smtClean="0"/>
          </a:p>
          <a:p>
            <a:r>
              <a:rPr lang="de-DE" dirty="0" smtClean="0"/>
              <a:t>Jun 17	Anpassung der Pläne an die Brandschutzanforderungen</a:t>
            </a:r>
          </a:p>
          <a:p>
            <a:endParaRPr lang="de-DE" dirty="0"/>
          </a:p>
          <a:p>
            <a:r>
              <a:rPr lang="de-DE" dirty="0" smtClean="0"/>
              <a:t>Das nächste Ziel: </a:t>
            </a:r>
            <a:r>
              <a:rPr lang="de-DE" dirty="0"/>
              <a:t>D</a:t>
            </a:r>
            <a:r>
              <a:rPr lang="de-DE" dirty="0" smtClean="0"/>
              <a:t>er genehmigte Bauantrag zur Einreichung des Förderantrages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66711" y="4766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Meilensteine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856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7685" y="-999493"/>
            <a:ext cx="5976664" cy="84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7684" y="-855476"/>
            <a:ext cx="5760640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660" y="-855476"/>
            <a:ext cx="6120682" cy="82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Bildschirmpräsentation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Arbeitsgruppe „Mehrzweckraum Lettgenbrunn“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</dc:creator>
  <cp:lastModifiedBy>.</cp:lastModifiedBy>
  <cp:revision>40</cp:revision>
  <cp:lastPrinted>2017-06-26T08:42:41Z</cp:lastPrinted>
  <dcterms:created xsi:type="dcterms:W3CDTF">2016-12-08T16:54:53Z</dcterms:created>
  <dcterms:modified xsi:type="dcterms:W3CDTF">2017-06-26T08:42:58Z</dcterms:modified>
</cp:coreProperties>
</file>